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C3D6-4C3D-49F7-9779-D5DFBABA9A7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82D6-A720-46ED-BBFD-0B3F001CE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1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C3D6-4C3D-49F7-9779-D5DFBABA9A7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82D6-A720-46ED-BBFD-0B3F001CE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46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C3D6-4C3D-49F7-9779-D5DFBABA9A7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82D6-A720-46ED-BBFD-0B3F001CE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4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C3D6-4C3D-49F7-9779-D5DFBABA9A7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82D6-A720-46ED-BBFD-0B3F001CE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2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C3D6-4C3D-49F7-9779-D5DFBABA9A7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82D6-A720-46ED-BBFD-0B3F001CE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77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C3D6-4C3D-49F7-9779-D5DFBABA9A7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82D6-A720-46ED-BBFD-0B3F001CE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96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C3D6-4C3D-49F7-9779-D5DFBABA9A7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82D6-A720-46ED-BBFD-0B3F001CE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61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C3D6-4C3D-49F7-9779-D5DFBABA9A7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82D6-A720-46ED-BBFD-0B3F001CE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99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C3D6-4C3D-49F7-9779-D5DFBABA9A7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82D6-A720-46ED-BBFD-0B3F001CE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4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C3D6-4C3D-49F7-9779-D5DFBABA9A7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82D6-A720-46ED-BBFD-0B3F001CE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63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C3D6-4C3D-49F7-9779-D5DFBABA9A7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82D6-A720-46ED-BBFD-0B3F001CE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4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FC3D6-4C3D-49F7-9779-D5DFBABA9A7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B82D6-A720-46ED-BBFD-0B3F001CE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8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Общая </a:t>
            </a:r>
            <a:r>
              <a:rPr lang="ru-RU" dirty="0"/>
              <a:t>структура </a:t>
            </a:r>
            <a:r>
              <a:rPr lang="ru-RU" dirty="0" smtClean="0"/>
              <a:t>АОП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соответствии </a:t>
            </a:r>
            <a:br>
              <a:rPr lang="ru-RU" dirty="0"/>
            </a:br>
            <a:r>
              <a:rPr lang="ru-RU" dirty="0"/>
              <a:t>с ФГОС ОВЗ, ФГОС УО (НИ)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5259" y="4871803"/>
            <a:ext cx="4796852" cy="163392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Степанова Татьяна Владимировна</a:t>
            </a:r>
          </a:p>
          <a:p>
            <a:pPr algn="just"/>
            <a:r>
              <a:rPr lang="ru-RU" dirty="0" smtClean="0"/>
              <a:t>Методист отдела образования администрации Краснотуранского района </a:t>
            </a:r>
          </a:p>
        </p:txBody>
      </p:sp>
    </p:spTree>
    <p:extLst>
      <p:ext uri="{BB962C8B-B14F-4D97-AF65-F5344CB8AC3E}">
        <p14:creationId xmlns:p14="http://schemas.microsoft.com/office/powerpoint/2010/main" val="109881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567" y="314794"/>
            <a:ext cx="10927830" cy="1049312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Общая структура АОП в соответствии </a:t>
            </a:r>
            <a:br>
              <a:rPr lang="ru-RU" sz="4400" b="1" dirty="0" smtClean="0"/>
            </a:br>
            <a:r>
              <a:rPr lang="ru-RU" sz="4400" b="1" dirty="0" smtClean="0"/>
              <a:t>с ФГОС ОВЗ, ФГОС УО (НИ)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793" y="1364107"/>
            <a:ext cx="11662348" cy="5306516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ru-RU" b="1" u="sng" dirty="0" smtClean="0"/>
              <a:t>Титульный лист.</a:t>
            </a:r>
          </a:p>
          <a:p>
            <a:pPr algn="just"/>
            <a:r>
              <a:rPr lang="ru-RU" b="1" smtClean="0"/>
              <a:t>2. Пояснительная </a:t>
            </a:r>
            <a:r>
              <a:rPr lang="ru-RU" b="1" dirty="0" smtClean="0"/>
              <a:t>записка: </a:t>
            </a:r>
            <a:r>
              <a:rPr lang="ru-RU" dirty="0" smtClean="0"/>
              <a:t>общие сведения об обучающемся; особенности обучающегося (на основе комплексного обследования); особенности формирования УУД/БУД; особенности формирования учебных навыков по предметам.</a:t>
            </a:r>
          </a:p>
          <a:p>
            <a:pPr algn="just"/>
            <a:r>
              <a:rPr lang="ru-RU" b="1" dirty="0" smtClean="0"/>
              <a:t>3. </a:t>
            </a:r>
            <a:r>
              <a:rPr lang="ru-RU" b="1" u="sng" dirty="0" smtClean="0"/>
              <a:t>Организационный раздел:</a:t>
            </a:r>
          </a:p>
          <a:p>
            <a:pPr algn="just"/>
            <a:r>
              <a:rPr lang="ru-RU" dirty="0" smtClean="0"/>
              <a:t>       3.1. Психолого-педагогическое сопровождение образовательного процесса.</a:t>
            </a:r>
          </a:p>
          <a:p>
            <a:pPr algn="just"/>
            <a:r>
              <a:rPr lang="ru-RU" dirty="0" smtClean="0"/>
              <a:t>       3.2. Специальные условия организации образовательного процесса.</a:t>
            </a:r>
          </a:p>
          <a:p>
            <a:pPr algn="just"/>
            <a:r>
              <a:rPr lang="ru-RU" b="1" dirty="0" smtClean="0"/>
              <a:t>4. </a:t>
            </a:r>
            <a:r>
              <a:rPr lang="ru-RU" b="1" u="sng" dirty="0" smtClean="0"/>
              <a:t>Содержательный раздел:</a:t>
            </a:r>
          </a:p>
          <a:p>
            <a:pPr algn="just"/>
            <a:r>
              <a:rPr lang="ru-RU" dirty="0" smtClean="0"/>
              <a:t>       4.1. Освоение предметных областей (математика, русский язык и т.д.).</a:t>
            </a:r>
          </a:p>
          <a:p>
            <a:pPr algn="just"/>
            <a:r>
              <a:rPr lang="ru-RU" dirty="0" smtClean="0"/>
              <a:t>       4.2. Формирование УУД/БУД.</a:t>
            </a:r>
          </a:p>
          <a:p>
            <a:pPr algn="just"/>
            <a:r>
              <a:rPr lang="ru-RU" dirty="0" smtClean="0"/>
              <a:t>       4.3. Коррекционно-развивающая область.</a:t>
            </a:r>
          </a:p>
          <a:p>
            <a:pPr algn="just"/>
            <a:r>
              <a:rPr lang="ru-RU" b="1" dirty="0" smtClean="0"/>
              <a:t>5. </a:t>
            </a:r>
            <a:r>
              <a:rPr lang="ru-RU" b="1" u="sng" dirty="0" smtClean="0"/>
              <a:t>Анализ эффективности достижения планируемых результатов.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9178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110</Words>
  <Application>Microsoft Office PowerPoint</Application>
  <PresentationFormat>Широкоэкранный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Общая структура АОП  в соответствии  с ФГОС ОВЗ, ФГОС УО (НИ) </vt:lpstr>
      <vt:lpstr>Общая структура АОП в соответствии  с ФГОС ОВЗ, ФГОС УО (НИ)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структура АОП в соответствии  с ФГОС ОВЗ, ФГОС УО (НИ)</dc:title>
  <dc:creator>Татьяна Степанова</dc:creator>
  <cp:lastModifiedBy>Татьяна Степанова</cp:lastModifiedBy>
  <cp:revision>3</cp:revision>
  <dcterms:created xsi:type="dcterms:W3CDTF">2019-03-06T09:01:16Z</dcterms:created>
  <dcterms:modified xsi:type="dcterms:W3CDTF">2020-05-27T02:17:50Z</dcterms:modified>
</cp:coreProperties>
</file>