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7" r:id="rId3"/>
    <p:sldId id="268" r:id="rId4"/>
    <p:sldId id="257" r:id="rId5"/>
    <p:sldId id="258" r:id="rId6"/>
    <p:sldId id="262" r:id="rId7"/>
    <p:sldId id="266" r:id="rId8"/>
    <p:sldId id="261" r:id="rId9"/>
    <p:sldId id="269" r:id="rId10"/>
    <p:sldId id="271" r:id="rId11"/>
    <p:sldId id="272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0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1B3C1-82AA-4D39-B861-CE4466201E32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9BC65-5854-444D-882F-3DBB044DF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274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A27BC-E910-4F3C-8F8F-354577779DE1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C1239-E28E-4642-9DA6-4B05FF775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12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e.kipk.ru/mod/forum/discuss.php?d=32029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moodle.kipk.ru/mod/forum/discuss.php?d=31785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C1239-E28E-4642-9DA6-4B05FF775C1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03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Компанцева</a:t>
            </a:r>
            <a:r>
              <a:rPr lang="ru-RU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Т.И. Обобщение знаний по теме «Углеводороды»</a:t>
            </a:r>
            <a:endParaRPr lang="ru-RU" sz="1200" b="0" i="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Трубинская</a:t>
            </a:r>
            <a:r>
              <a:rPr lang="ru-RU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Н.А. Царство Растений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C1239-E28E-4642-9DA6-4B05FF775C1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02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F36E-CFC9-46A9-A1B8-38B1F3D2A8BC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23BD-3A6B-4CF2-8F88-0D653EDBB28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40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F36E-CFC9-46A9-A1B8-38B1F3D2A8BC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23BD-3A6B-4CF2-8F88-0D653EDBB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6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F36E-CFC9-46A9-A1B8-38B1F3D2A8BC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23BD-3A6B-4CF2-8F88-0D653EDBB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70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F36E-CFC9-46A9-A1B8-38B1F3D2A8BC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23BD-3A6B-4CF2-8F88-0D653EDBB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95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F36E-CFC9-46A9-A1B8-38B1F3D2A8BC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23BD-3A6B-4CF2-8F88-0D653EDBB28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66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F36E-CFC9-46A9-A1B8-38B1F3D2A8BC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23BD-3A6B-4CF2-8F88-0D653EDBB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12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F36E-CFC9-46A9-A1B8-38B1F3D2A8BC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23BD-3A6B-4CF2-8F88-0D653EDBB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89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F36E-CFC9-46A9-A1B8-38B1F3D2A8BC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23BD-3A6B-4CF2-8F88-0D653EDBB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24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F36E-CFC9-46A9-A1B8-38B1F3D2A8BC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23BD-3A6B-4CF2-8F88-0D653EDBB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43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214F36E-CFC9-46A9-A1B8-38B1F3D2A8BC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5423BD-3A6B-4CF2-8F88-0D653EDBB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65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F36E-CFC9-46A9-A1B8-38B1F3D2A8BC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23BD-3A6B-4CF2-8F88-0D653EDBB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31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214F36E-CFC9-46A9-A1B8-38B1F3D2A8BC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35423BD-3A6B-4CF2-8F88-0D653EDBB28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40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0976" y="-329184"/>
            <a:ext cx="10204704" cy="46542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Организация деятельности в основной школе по формированию познавательных УУД.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1283" y="4419045"/>
            <a:ext cx="10058400" cy="114300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 algn="r"/>
            <a:r>
              <a:rPr lang="ru-RU" dirty="0" smtClean="0"/>
              <a:t>МБОУ </a:t>
            </a:r>
            <a:r>
              <a:rPr lang="ru-RU" dirty="0" smtClean="0"/>
              <a:t>«</a:t>
            </a:r>
            <a:r>
              <a:rPr lang="ru-RU" dirty="0" err="1" smtClean="0"/>
              <a:t>Кортузская</a:t>
            </a:r>
            <a:r>
              <a:rPr lang="ru-RU" dirty="0" smtClean="0"/>
              <a:t> СОШ</a:t>
            </a:r>
            <a:r>
              <a:rPr lang="ru-RU" dirty="0" smtClean="0"/>
              <a:t>»</a:t>
            </a:r>
          </a:p>
          <a:p>
            <a:pPr algn="r"/>
            <a:r>
              <a:rPr lang="ru-RU" dirty="0" err="1" smtClean="0"/>
              <a:t>Трубинская</a:t>
            </a:r>
            <a:r>
              <a:rPr lang="ru-RU" dirty="0" smtClean="0"/>
              <a:t> Н.А., заместитель директора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60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:\род собрание 20 мая 14 год\урок биологии 9-11 насл забол\DSC02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87" y="223198"/>
            <a:ext cx="5024054" cy="3766910"/>
          </a:xfrm>
          <a:prstGeom prst="rect">
            <a:avLst/>
          </a:prstGeom>
          <a:noFill/>
          <a:ln w="76200" cmpd="tri">
            <a:solidFill>
              <a:srgbClr val="8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G:\род собрание 20 мая 14 год\игра хим марафон 8-11 комп\DSC021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690" y="1051491"/>
            <a:ext cx="4566224" cy="3424669"/>
          </a:xfrm>
          <a:prstGeom prst="rect">
            <a:avLst/>
          </a:prstGeom>
          <a:noFill/>
          <a:ln w="76200" cmpd="tri">
            <a:solidFill>
              <a:srgbClr val="8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род собрание 20 мая 14 год\ФОТО с нетр уроков и меропр\фото недели Ковалева\P40103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097" y="2845327"/>
            <a:ext cx="4348224" cy="3261666"/>
          </a:xfrm>
          <a:prstGeom prst="rect">
            <a:avLst/>
          </a:prstGeom>
          <a:noFill/>
          <a:ln w="76200" cmpd="tri">
            <a:solidFill>
              <a:srgbClr val="8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15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422" t="15088" r="9563" b="8938"/>
          <a:stretch/>
        </p:blipFill>
        <p:spPr>
          <a:xfrm>
            <a:off x="225630" y="118664"/>
            <a:ext cx="5659559" cy="42989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9028" t="18063" r="2758" b="8112"/>
          <a:stretch/>
        </p:blipFill>
        <p:spPr>
          <a:xfrm>
            <a:off x="5486399" y="1567544"/>
            <a:ext cx="6545078" cy="438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0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4734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Мониторинг сформированности ПУУД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142" t="20107" b="7560"/>
          <a:stretch/>
        </p:blipFill>
        <p:spPr>
          <a:xfrm>
            <a:off x="118754" y="653144"/>
            <a:ext cx="6895604" cy="42513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15767" b="16545"/>
          <a:stretch/>
        </p:blipFill>
        <p:spPr>
          <a:xfrm>
            <a:off x="3835728" y="1757548"/>
            <a:ext cx="8201891" cy="44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9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9642" t="20565" r="-1072" b="15392"/>
          <a:stretch/>
        </p:blipFill>
        <p:spPr>
          <a:xfrm>
            <a:off x="498764" y="332509"/>
            <a:ext cx="11146972" cy="624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Методические темы по самообразованию педагогов школы: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«Формирование познавательных универсальных учебных действий как условие формирования у учащихся умения учиться»</a:t>
            </a:r>
          </a:p>
          <a:p>
            <a:endParaRPr lang="ru-RU" dirty="0" smtClean="0"/>
          </a:p>
          <a:p>
            <a:r>
              <a:rPr lang="ru-RU" dirty="0" smtClean="0"/>
              <a:t>«Формирование познавательных универсальных учебных действий средствами Способа диалектического обучения»</a:t>
            </a:r>
          </a:p>
          <a:p>
            <a:endParaRPr lang="ru-RU" dirty="0" smtClean="0"/>
          </a:p>
          <a:p>
            <a:r>
              <a:rPr lang="ru-RU" dirty="0" smtClean="0"/>
              <a:t>«Проектно- исследовательская деятельность как средство формирования познавательных УУД»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1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884923" cy="14507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Обучение на курсах «Развитие познавательных УУД средствами СДО», 108 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2014-2015 учебный год:</a:t>
            </a:r>
          </a:p>
          <a:p>
            <a:r>
              <a:rPr lang="ru-RU" dirty="0" smtClean="0"/>
              <a:t>Всего прошли обучение 6 человек, все педагоги основной школы</a:t>
            </a:r>
          </a:p>
          <a:p>
            <a:endParaRPr lang="ru-RU" dirty="0"/>
          </a:p>
          <a:p>
            <a:r>
              <a:rPr lang="ru-RU" dirty="0" smtClean="0"/>
              <a:t>2015- 2016 учебный год:</a:t>
            </a:r>
          </a:p>
          <a:p>
            <a:r>
              <a:rPr lang="ru-RU" dirty="0" smtClean="0"/>
              <a:t>Всего прошли обучение 5 человек, из них 4 педагога начальной школы, 1- основной.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03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в семинаре «Моделирование и анализ урока в системе СДО», 40 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семинаре приняли участие 10 человек</a:t>
            </a:r>
          </a:p>
          <a:p>
            <a:r>
              <a:rPr lang="ru-RU" dirty="0" smtClean="0"/>
              <a:t>Из них:</a:t>
            </a:r>
          </a:p>
          <a:p>
            <a:r>
              <a:rPr lang="ru-RU" dirty="0" smtClean="0"/>
              <a:t> 6 человек- педагоги основной школы</a:t>
            </a:r>
          </a:p>
          <a:p>
            <a:r>
              <a:rPr lang="ru-RU" dirty="0" smtClean="0"/>
              <a:t>4 человека- педагоги начальной школы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13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2015-2016 учебный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Заседания ШМО по теме «Формирование ПУУД средствами СДО»</a:t>
            </a:r>
          </a:p>
          <a:p>
            <a:r>
              <a:rPr lang="ru-RU" dirty="0" smtClean="0"/>
              <a:t>Вопросы для рассмотрения:</a:t>
            </a:r>
          </a:p>
          <a:p>
            <a:r>
              <a:rPr lang="ru-RU" dirty="0" smtClean="0"/>
              <a:t>1. Роль познавательных универсальных учебных действий в достижении планируемых результатов при реализации ФГОС</a:t>
            </a:r>
          </a:p>
          <a:p>
            <a:r>
              <a:rPr lang="ru-RU" dirty="0" smtClean="0"/>
              <a:t>2. Виды ПУУД</a:t>
            </a:r>
          </a:p>
          <a:p>
            <a:r>
              <a:rPr lang="ru-RU" dirty="0" smtClean="0"/>
              <a:t>3. Возможности СДО в развитии у учащихся ПУУД</a:t>
            </a:r>
          </a:p>
          <a:p>
            <a:r>
              <a:rPr lang="ru-RU" dirty="0" smtClean="0"/>
              <a:t>4. Предметные задания, формирующие и развивающие у учащихся ПУУД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46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" t="14849" r="22214"/>
          <a:stretch/>
        </p:blipFill>
        <p:spPr>
          <a:xfrm>
            <a:off x="7208322" y="184755"/>
            <a:ext cx="4773881" cy="39154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0" b="4885"/>
          <a:stretch/>
        </p:blipFill>
        <p:spPr>
          <a:xfrm>
            <a:off x="275110" y="2142498"/>
            <a:ext cx="5529943" cy="33132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110" y="446012"/>
            <a:ext cx="6683830" cy="1325563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Педагогический совет по теме «Использование СДО с целью формирования ПУУД у учащихся».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Открытые уроки представили: </a:t>
            </a:r>
            <a:r>
              <a:rPr lang="ru-RU" sz="2400" dirty="0" err="1" smtClean="0"/>
              <a:t>Компанцева</a:t>
            </a:r>
            <a:r>
              <a:rPr lang="ru-RU" sz="2400" dirty="0" smtClean="0"/>
              <a:t> Т.И., </a:t>
            </a:r>
            <a:r>
              <a:rPr lang="ru-RU" sz="2400" dirty="0" err="1" smtClean="0"/>
              <a:t>Трубинская</a:t>
            </a:r>
            <a:r>
              <a:rPr lang="ru-RU" sz="2400" dirty="0" smtClean="0"/>
              <a:t> Н.А., </a:t>
            </a:r>
            <a:r>
              <a:rPr lang="ru-RU" sz="2400" dirty="0" err="1" smtClean="0"/>
              <a:t>Лешковская</a:t>
            </a:r>
            <a:r>
              <a:rPr lang="ru-RU" sz="2400" dirty="0" smtClean="0"/>
              <a:t> Е.П., Миних Н.П.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0" t="29664" r="27527"/>
          <a:stretch/>
        </p:blipFill>
        <p:spPr>
          <a:xfrm>
            <a:off x="5911931" y="2686966"/>
            <a:ext cx="4176650" cy="35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2" y="773491"/>
            <a:ext cx="11649693" cy="14507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Участники заочной краевой конференции </a:t>
            </a:r>
            <a:r>
              <a:rPr lang="ru-RU" dirty="0"/>
              <a:t>«Возможности Способа диалектического обучения в реализации ФГОС</a:t>
            </a:r>
            <a:r>
              <a:rPr lang="ru-RU" dirty="0" smtClean="0"/>
              <a:t>», представлены разработки учебных занятий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483" t="11386" r="-199" b="36100"/>
          <a:stretch/>
        </p:blipFill>
        <p:spPr>
          <a:xfrm>
            <a:off x="1474255" y="2224248"/>
            <a:ext cx="9304450" cy="395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86" y="1011981"/>
            <a:ext cx="5946484" cy="3344897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5" t="10198" r="19534" b="-3359"/>
          <a:stretch/>
        </p:blipFill>
        <p:spPr>
          <a:xfrm>
            <a:off x="6500035" y="1535480"/>
            <a:ext cx="5408539" cy="45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280</TotalTime>
  <Words>249</Words>
  <Application>Microsoft Office PowerPoint</Application>
  <PresentationFormat>Произвольный</PresentationFormat>
  <Paragraphs>35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Ретро</vt:lpstr>
      <vt:lpstr>Организация деятельности в основной школе по формированию познавательных УУД.</vt:lpstr>
      <vt:lpstr>Презентация PowerPoint</vt:lpstr>
      <vt:lpstr>Методические темы по самообразованию педагогов школы:</vt:lpstr>
      <vt:lpstr>Обучение на курсах «Развитие познавательных УУД средствами СДО», 108 ч</vt:lpstr>
      <vt:lpstr>Участие в семинаре «Моделирование и анализ урока в системе СДО», 40 ч</vt:lpstr>
      <vt:lpstr>2015-2016 учебный год</vt:lpstr>
      <vt:lpstr>Педагогический совет по теме «Использование СДО с целью формирования ПУУД у учащихся».  Открытые уроки представили: Компанцева Т.И., Трубинская Н.А., Лешковская Е.П., Миних Н.П.</vt:lpstr>
      <vt:lpstr>Участники заочной краевой конференции «Возможности Способа диалектического обучения в реализации ФГОС», представлены разработки учебных занятий</vt:lpstr>
      <vt:lpstr>Презентация PowerPoint</vt:lpstr>
      <vt:lpstr>Презентация PowerPoint</vt:lpstr>
      <vt:lpstr>Презентация PowerPoint</vt:lpstr>
      <vt:lpstr>Мониторинг сформированности ПУУД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деятельности в основной школе по формированию познавательных УУД.</dc:title>
  <dc:creator>user</dc:creator>
  <cp:lastModifiedBy>xxx</cp:lastModifiedBy>
  <cp:revision>12</cp:revision>
  <cp:lastPrinted>2017-05-15T02:55:14Z</cp:lastPrinted>
  <dcterms:created xsi:type="dcterms:W3CDTF">2017-04-25T16:01:01Z</dcterms:created>
  <dcterms:modified xsi:type="dcterms:W3CDTF">2017-05-15T02:55:32Z</dcterms:modified>
</cp:coreProperties>
</file>